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18"/>
  </p:notesMasterIdLst>
  <p:sldIdLst>
    <p:sldId id="268" r:id="rId3"/>
    <p:sldId id="266" r:id="rId4"/>
    <p:sldId id="279" r:id="rId5"/>
    <p:sldId id="280" r:id="rId6"/>
    <p:sldId id="282" r:id="rId7"/>
    <p:sldId id="281" r:id="rId8"/>
    <p:sldId id="270" r:id="rId9"/>
    <p:sldId id="283" r:id="rId10"/>
    <p:sldId id="284" r:id="rId11"/>
    <p:sldId id="285" r:id="rId12"/>
    <p:sldId id="274" r:id="rId13"/>
    <p:sldId id="273" r:id="rId14"/>
    <p:sldId id="275" r:id="rId15"/>
    <p:sldId id="278" r:id="rId16"/>
    <p:sldId id="277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18" autoAdjust="0"/>
    <p:restoredTop sz="94660"/>
  </p:normalViewPr>
  <p:slideViewPr>
    <p:cSldViewPr showGuides="1">
      <p:cViewPr>
        <p:scale>
          <a:sx n="75" d="100"/>
          <a:sy n="75" d="100"/>
        </p:scale>
        <p:origin x="-1296" y="156"/>
      </p:cViewPr>
      <p:guideLst>
        <p:guide orient="horz" pos="2160"/>
        <p:guide pos="2880"/>
        <p:guide pos="144"/>
        <p:guide pos="561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67" d="100"/>
          <a:sy n="67" d="100"/>
        </p:scale>
        <p:origin x="-3276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A3D3F-FA3A-43FB-819B-B918D157AE16}" type="datetimeFigureOut">
              <a:rPr lang="en-US" smtClean="0"/>
              <a:pPr/>
              <a:t>7/9/2012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39F434-8BE4-4208-A27E-B9B0B17D62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269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 cstate="print">
            <a:lum bright="-10000" contrast="10000"/>
          </a:blip>
          <a:srcRect b="17288"/>
          <a:stretch/>
        </p:blipFill>
        <p:spPr>
          <a:xfrm>
            <a:off x="3628" y="0"/>
            <a:ext cx="9140372" cy="5040087"/>
          </a:xfrm>
          <a:prstGeom prst="rect">
            <a:avLst/>
          </a:prstGeom>
          <a:effectLst>
            <a:reflection blurRad="6350" stA="50000" endA="275" endPos="40000" dist="1016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762000"/>
            <a:ext cx="8686800" cy="14700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2787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337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369488"/>
            <a:ext cx="8686800" cy="4922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1278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 cstate="print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6348" y="79956"/>
            <a:ext cx="2057400" cy="5851525"/>
          </a:xfrm>
        </p:spPr>
        <p:txBody>
          <a:bodyPr vert="eaVert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79956"/>
            <a:ext cx="6465348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17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80246"/>
            <a:ext cx="86868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7908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 cstate="print">
            <a:lum bright="-10000" contrast="10000"/>
          </a:blip>
          <a:srcRect t="33942" b="17288"/>
          <a:stretch/>
        </p:blipFill>
        <p:spPr>
          <a:xfrm>
            <a:off x="3628" y="0"/>
            <a:ext cx="9140372" cy="2971800"/>
          </a:xfrm>
          <a:prstGeom prst="rect">
            <a:avLst/>
          </a:prstGeom>
          <a:effectLst>
            <a:reflection blurRad="6350" stA="50000" endPos="95000" dist="1016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624387"/>
            <a:ext cx="8686799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1"/>
                </a:solidFill>
                <a:effectLst>
                  <a:reflection blurRad="6350" stA="250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3124200"/>
            <a:ext cx="86867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21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0254" y="1371600"/>
            <a:ext cx="4255546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267200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6756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74960"/>
            <a:ext cx="42687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2014722"/>
            <a:ext cx="4268788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74960"/>
            <a:ext cx="42703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14722"/>
            <a:ext cx="4270375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3444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6250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 cstate="print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96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 cstate="print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4684"/>
            <a:ext cx="3236913" cy="1162050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54684"/>
            <a:ext cx="53403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216734"/>
            <a:ext cx="32369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676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 cstate="print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416425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228600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983163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176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microsoft.com/office/2007/relationships/media" Target="../media/media1.wm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ideo" Target="../media/media1.wm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 rotWithShape="1">
          <a:blip r:embed="rId15" cstate="print">
            <a:lum bright="-10000" contrast="10000"/>
          </a:blip>
          <a:srcRect t="62763" b="17288"/>
          <a:stretch/>
        </p:blipFill>
        <p:spPr>
          <a:xfrm>
            <a:off x="3628" y="0"/>
            <a:ext cx="9140372" cy="1215573"/>
          </a:xfrm>
          <a:prstGeom prst="rect">
            <a:avLst/>
          </a:prstGeom>
          <a:effectLst>
            <a:reflection blurRad="6350" stA="25000" endPos="95000" dist="101600" dir="5400000" sy="-100000" algn="bl" rotWithShape="0"/>
          </a:effec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47172"/>
            <a:ext cx="8686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69998"/>
            <a:ext cx="8686800" cy="4937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56701E-279D-4010-B6E0-739AA257620B}" type="datetimeFigureOut">
              <a:rPr lang="en-US" smtClean="0"/>
              <a:pPr/>
              <a:t>7/9/2012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8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884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 Island Site 4 A&amp;B</a:t>
            </a:r>
            <a:endParaRPr lang="en-US" dirty="0"/>
          </a:p>
        </p:txBody>
      </p:sp>
      <p:pic>
        <p:nvPicPr>
          <p:cNvPr id="4" name="Picture 2" descr="C:\Users\rbagby\Desktop\LI A&amp;B map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1379538"/>
            <a:ext cx="5893806" cy="4854205"/>
          </a:xfrm>
        </p:spPr>
      </p:pic>
      <p:sp>
        <p:nvSpPr>
          <p:cNvPr id="7" name="TextBox 6"/>
          <p:cNvSpPr txBox="1"/>
          <p:nvPr/>
        </p:nvSpPr>
        <p:spPr>
          <a:xfrm>
            <a:off x="976745" y="6324600"/>
            <a:ext cx="693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 </a:t>
            </a:r>
            <a:r>
              <a:rPr lang="en-US" dirty="0" smtClean="0"/>
              <a:t>     Sean </a:t>
            </a:r>
            <a:r>
              <a:rPr lang="en-US" dirty="0" err="1"/>
              <a:t>Bagby</a:t>
            </a:r>
            <a:r>
              <a:rPr lang="en-US" dirty="0"/>
              <a:t>, Jessica Wilson, </a:t>
            </a:r>
            <a:r>
              <a:rPr lang="en-US" dirty="0" err="1"/>
              <a:t>Marcin</a:t>
            </a:r>
            <a:r>
              <a:rPr lang="en-US" dirty="0"/>
              <a:t> </a:t>
            </a:r>
            <a:r>
              <a:rPr lang="en-US" dirty="0" err="1"/>
              <a:t>Misztack</a:t>
            </a:r>
            <a:r>
              <a:rPr lang="en-US" dirty="0"/>
              <a:t>, Alex Witherspoon </a:t>
            </a:r>
          </a:p>
        </p:txBody>
      </p:sp>
    </p:spTree>
    <p:extLst>
      <p:ext uri="{BB962C8B-B14F-4D97-AF65-F5344CB8AC3E}">
        <p14:creationId xmlns:p14="http://schemas.microsoft.com/office/powerpoint/2010/main" val="2789369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Long island Site 4 A&amp;B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All sample were taken </a:t>
            </a:r>
          </a:p>
          <a:p>
            <a:pPr marL="0" indent="0">
              <a:buNone/>
            </a:pPr>
            <a:r>
              <a:rPr lang="en-US" sz="2800" dirty="0" smtClean="0"/>
              <a:t>downstream from this </a:t>
            </a:r>
          </a:p>
          <a:p>
            <a:pPr marL="0" indent="0">
              <a:buNone/>
            </a:pPr>
            <a:r>
              <a:rPr lang="en-US" sz="2800" dirty="0" smtClean="0"/>
              <a:t>drainage flume and the </a:t>
            </a:r>
          </a:p>
          <a:p>
            <a:pPr marL="0" indent="0">
              <a:buNone/>
            </a:pPr>
            <a:r>
              <a:rPr lang="en-US" sz="2800" dirty="0" smtClean="0"/>
              <a:t>sewer pipe to maximize </a:t>
            </a:r>
          </a:p>
          <a:p>
            <a:pPr marL="0" indent="0">
              <a:buNone/>
            </a:pPr>
            <a:r>
              <a:rPr lang="en-US" sz="2800" dirty="0" smtClean="0"/>
              <a:t>probability of detecting </a:t>
            </a:r>
          </a:p>
          <a:p>
            <a:pPr marL="0" indent="0">
              <a:buNone/>
            </a:pPr>
            <a:r>
              <a:rPr lang="en-US" sz="2800" dirty="0" smtClean="0"/>
              <a:t>non-point source pollution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r>
              <a:rPr lang="en-US" sz="2800" dirty="0" smtClean="0"/>
              <a:t>					               </a:t>
            </a:r>
            <a:r>
              <a:rPr lang="en-US" sz="2000" dirty="0" smtClean="0"/>
              <a:t> Site A</a:t>
            </a:r>
            <a:endParaRPr lang="en-US" sz="2800" dirty="0" smtClean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3716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13727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 Island Site </a:t>
            </a:r>
            <a:r>
              <a:rPr lang="en-US" dirty="0" smtClean="0"/>
              <a:t>4 A&amp;B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85455"/>
            <a:ext cx="8686800" cy="4937760"/>
          </a:xfrm>
        </p:spPr>
        <p:txBody>
          <a:bodyPr/>
          <a:lstStyle/>
          <a:p>
            <a:r>
              <a:rPr lang="en-US" dirty="0" smtClean="0"/>
              <a:t>Cross section</a:t>
            </a:r>
          </a:p>
          <a:p>
            <a:pPr marL="0" indent="0">
              <a:buNone/>
            </a:pPr>
            <a:r>
              <a:rPr lang="en-US" dirty="0" smtClean="0"/>
              <a:t>shows the path</a:t>
            </a:r>
          </a:p>
          <a:p>
            <a:pPr marL="0" indent="0">
              <a:buNone/>
            </a:pPr>
            <a:r>
              <a:rPr lang="en-US" dirty="0" smtClean="0"/>
              <a:t>that the stream </a:t>
            </a:r>
          </a:p>
          <a:p>
            <a:pPr marL="0" indent="0">
              <a:buNone/>
            </a:pPr>
            <a:r>
              <a:rPr lang="en-US" dirty="0" smtClean="0"/>
              <a:t>is following</a:t>
            </a: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048000" y="1371600"/>
            <a:ext cx="5993064" cy="3600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3962400" y="3657600"/>
            <a:ext cx="1447800" cy="8382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603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 Island Site </a:t>
            </a:r>
            <a:r>
              <a:rPr lang="en-US" dirty="0" smtClean="0"/>
              <a:t>4A&amp;B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No phosphates, nitrates, or </a:t>
            </a:r>
            <a:r>
              <a:rPr lang="en-US" dirty="0" err="1" smtClean="0"/>
              <a:t>E.coli</a:t>
            </a:r>
            <a:r>
              <a:rPr lang="en-US" dirty="0" smtClean="0"/>
              <a:t> was detected</a:t>
            </a:r>
          </a:p>
          <a:p>
            <a:r>
              <a:rPr lang="en-US" dirty="0" smtClean="0"/>
              <a:t>pH and dissolved oxygen levels were good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0550" y="1447800"/>
            <a:ext cx="7962900" cy="3470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3309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 Island Site </a:t>
            </a:r>
            <a:r>
              <a:rPr lang="en-US" dirty="0" smtClean="0"/>
              <a:t>4 A&amp;B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Dissolved </a:t>
            </a:r>
            <a:r>
              <a:rPr lang="en-US" dirty="0" smtClean="0"/>
              <a:t>oxygen decreases as temperature increases and discharge decreases</a:t>
            </a:r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656315" y="1295400"/>
            <a:ext cx="4479570" cy="2900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0" y="1332685"/>
            <a:ext cx="5011425" cy="2897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9239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 Island Site 4 A&amp;B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Limitations</a:t>
            </a:r>
          </a:p>
          <a:p>
            <a:pPr lvl="1"/>
            <a:r>
              <a:rPr lang="en-US" dirty="0" smtClean="0"/>
              <a:t>Only group to not have </a:t>
            </a:r>
            <a:r>
              <a:rPr lang="en-US" dirty="0" err="1" smtClean="0"/>
              <a:t>E.coli</a:t>
            </a:r>
            <a:r>
              <a:rPr lang="en-US" dirty="0" smtClean="0"/>
              <a:t> readings</a:t>
            </a:r>
          </a:p>
          <a:p>
            <a:pPr lvl="1"/>
            <a:r>
              <a:rPr lang="en-US" dirty="0" smtClean="0"/>
              <a:t>Subjective determination of what is/isn’t </a:t>
            </a:r>
            <a:r>
              <a:rPr lang="en-US" dirty="0" err="1" smtClean="0"/>
              <a:t>E.coli</a:t>
            </a:r>
            <a:endParaRPr lang="en-US" dirty="0" smtClean="0"/>
          </a:p>
          <a:p>
            <a:pPr lvl="1"/>
            <a:r>
              <a:rPr lang="en-US" dirty="0" smtClean="0"/>
              <a:t>Site 4 samples from LI and MC had red bacteria with gas bubbles</a:t>
            </a:r>
          </a:p>
          <a:p>
            <a:pPr lvl="1"/>
            <a:r>
              <a:rPr lang="en-US" dirty="0" smtClean="0"/>
              <a:t>Bacterial certification emphasized that blue bacteria with gas bubbles was </a:t>
            </a:r>
            <a:r>
              <a:rPr lang="en-US" dirty="0" err="1" smtClean="0"/>
              <a:t>E.coli</a:t>
            </a:r>
            <a:r>
              <a:rPr lang="en-US" dirty="0" smtClean="0"/>
              <a:t> and red with gas bubbles was coliform. </a:t>
            </a:r>
          </a:p>
          <a:p>
            <a:pPr lvl="1"/>
            <a:r>
              <a:rPr lang="en-US" dirty="0" smtClean="0"/>
              <a:t>Riffles and pooling can affect discharge readings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52413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 Island Site 4&amp;B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80246"/>
            <a:ext cx="8686800" cy="5325354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sz="2000" dirty="0"/>
          </a:p>
          <a:p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                            Site B                                                                   Site A</a:t>
            </a:r>
            <a:endParaRPr lang="en-US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433286"/>
            <a:ext cx="3465541" cy="4586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453925"/>
            <a:ext cx="3483560" cy="4576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685800" y="3124200"/>
            <a:ext cx="304800" cy="30480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143000" y="4191000"/>
            <a:ext cx="304800" cy="30480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447800" y="4191000"/>
            <a:ext cx="304800" cy="30480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915886" y="4401457"/>
            <a:ext cx="304800" cy="22860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590800" y="3962400"/>
            <a:ext cx="304800" cy="30480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895600" y="3614056"/>
            <a:ext cx="381000" cy="297543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400800" y="4724400"/>
            <a:ext cx="381000" cy="38100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787243" y="2819400"/>
            <a:ext cx="381000" cy="30480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836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 Island Site </a:t>
            </a:r>
            <a:r>
              <a:rPr lang="en-US" dirty="0" smtClean="0"/>
              <a:t>4 A&amp;B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1380246"/>
            <a:ext cx="8686800" cy="5325354"/>
          </a:xfrm>
        </p:spPr>
        <p:txBody>
          <a:bodyPr>
            <a:normAutofit fontScale="55000" lnSpcReduction="20000"/>
          </a:bodyPr>
          <a:lstStyle/>
          <a:p>
            <a:r>
              <a:rPr lang="en-US" sz="5100" dirty="0" smtClean="0"/>
              <a:t>Banks are much</a:t>
            </a:r>
          </a:p>
          <a:p>
            <a:pPr marL="0" indent="0">
              <a:buNone/>
            </a:pPr>
            <a:r>
              <a:rPr lang="en-US" sz="5100" dirty="0"/>
              <a:t>b</a:t>
            </a:r>
            <a:r>
              <a:rPr lang="en-US" sz="5100" dirty="0" smtClean="0"/>
              <a:t>etter than Marsh</a:t>
            </a:r>
          </a:p>
          <a:p>
            <a:r>
              <a:rPr lang="en-US" sz="5100" dirty="0" smtClean="0"/>
              <a:t>Some erosion </a:t>
            </a:r>
          </a:p>
          <a:p>
            <a:pPr marL="0" indent="0">
              <a:buNone/>
            </a:pPr>
            <a:r>
              <a:rPr lang="en-US" sz="5100" dirty="0"/>
              <a:t>t</a:t>
            </a:r>
            <a:r>
              <a:rPr lang="en-US" sz="5100" dirty="0" smtClean="0"/>
              <a:t>hat poses threat to </a:t>
            </a:r>
          </a:p>
          <a:p>
            <a:pPr marL="0" indent="0">
              <a:buNone/>
            </a:pPr>
            <a:r>
              <a:rPr lang="en-US" sz="5100" dirty="0"/>
              <a:t>t</a:t>
            </a:r>
            <a:r>
              <a:rPr lang="en-US" sz="5100" dirty="0" smtClean="0"/>
              <a:t>rees and sewer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						Site </a:t>
            </a:r>
            <a:r>
              <a:rPr lang="en-US" dirty="0"/>
              <a:t>B</a:t>
            </a:r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dirty="0"/>
              <a:t>	</a:t>
            </a:r>
            <a:r>
              <a:rPr lang="en-US" sz="2000" dirty="0" smtClean="0"/>
              <a:t>				</a:t>
            </a:r>
            <a:endParaRPr lang="en-US" sz="2000" dirty="0" smtClean="0"/>
          </a:p>
          <a:p>
            <a:pPr marL="0" indent="0">
              <a:buNone/>
            </a:pPr>
            <a:r>
              <a:rPr lang="en-US" dirty="0" smtClean="0"/>
              <a:t>				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447800"/>
            <a:ext cx="5602287" cy="3590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7010400" y="3243262"/>
            <a:ext cx="1752600" cy="170973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09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 Island Site 4 A&amp;B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All samples were taken</a:t>
            </a:r>
          </a:p>
          <a:p>
            <a:pPr marL="0" indent="0">
              <a:buNone/>
            </a:pPr>
            <a:r>
              <a:rPr lang="en-US" sz="2800" dirty="0" smtClean="0"/>
              <a:t>just downstream of this</a:t>
            </a:r>
          </a:p>
          <a:p>
            <a:pPr marL="0" indent="0">
              <a:buNone/>
            </a:pPr>
            <a:r>
              <a:rPr lang="en-US" sz="2800" dirty="0" smtClean="0"/>
              <a:t>drainage ditch to </a:t>
            </a:r>
          </a:p>
          <a:p>
            <a:pPr marL="0" indent="0">
              <a:buNone/>
            </a:pPr>
            <a:r>
              <a:rPr lang="en-US" sz="2800" dirty="0" smtClean="0"/>
              <a:t>maximize possibility of </a:t>
            </a:r>
          </a:p>
          <a:p>
            <a:pPr marL="0" indent="0">
              <a:buNone/>
            </a:pPr>
            <a:r>
              <a:rPr lang="en-US" sz="2800" dirty="0" smtClean="0"/>
              <a:t>detecting non-point source</a:t>
            </a:r>
          </a:p>
          <a:p>
            <a:pPr marL="0" indent="0">
              <a:buNone/>
            </a:pPr>
            <a:r>
              <a:rPr lang="en-US" sz="2800" dirty="0" smtClean="0"/>
              <a:t>pollution</a:t>
            </a:r>
          </a:p>
          <a:p>
            <a:r>
              <a:rPr lang="en-US" sz="2800" dirty="0" smtClean="0"/>
              <a:t>Small amounts of trash</a:t>
            </a:r>
          </a:p>
          <a:p>
            <a:pPr marL="0" indent="0">
              <a:buNone/>
            </a:pPr>
            <a:r>
              <a:rPr lang="en-US" sz="2800" dirty="0"/>
              <a:t>	</a:t>
            </a:r>
            <a:r>
              <a:rPr lang="en-US" sz="2800" dirty="0" smtClean="0"/>
              <a:t>					      </a:t>
            </a:r>
            <a:r>
              <a:rPr lang="en-US" sz="2000" dirty="0" smtClean="0"/>
              <a:t>Site B</a:t>
            </a:r>
            <a:endParaRPr lang="en-US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3716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5943600" y="3276600"/>
            <a:ext cx="1447800" cy="1066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1825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 Island Site 4 A&amp;B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800" dirty="0" smtClean="0"/>
              <a:t>Stream reach almost </a:t>
            </a:r>
          </a:p>
          <a:p>
            <a:pPr marL="0" indent="0">
              <a:buNone/>
            </a:pPr>
            <a:r>
              <a:rPr lang="en-US" sz="2800" dirty="0" smtClean="0"/>
              <a:t>perfectly straight with </a:t>
            </a:r>
          </a:p>
          <a:p>
            <a:pPr marL="0" indent="0">
              <a:buNone/>
            </a:pPr>
            <a:r>
              <a:rPr lang="en-US" sz="2800" dirty="0" smtClean="0"/>
              <a:t>little pooling and a few</a:t>
            </a:r>
          </a:p>
          <a:p>
            <a:pPr marL="0" indent="0">
              <a:buNone/>
            </a:pPr>
            <a:r>
              <a:rPr lang="en-US" sz="2800" dirty="0" smtClean="0"/>
              <a:t>riffles to promote healthy</a:t>
            </a:r>
          </a:p>
          <a:p>
            <a:pPr marL="0" indent="0">
              <a:buNone/>
            </a:pPr>
            <a:r>
              <a:rPr lang="en-US" sz="2800" dirty="0" smtClean="0"/>
              <a:t>oxygen levels </a:t>
            </a:r>
          </a:p>
          <a:p>
            <a:r>
              <a:rPr lang="en-US" sz="2800" dirty="0" smtClean="0"/>
              <a:t>Abundance of fish </a:t>
            </a:r>
          </a:p>
          <a:p>
            <a:pPr marL="0" indent="0">
              <a:buNone/>
            </a:pPr>
            <a:r>
              <a:rPr lang="en-US" sz="2800" dirty="0" smtClean="0"/>
              <a:t>species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r>
              <a:rPr lang="en-US" sz="2000" dirty="0"/>
              <a:t> </a:t>
            </a:r>
            <a:r>
              <a:rPr lang="en-US" sz="2000" dirty="0" smtClean="0"/>
              <a:t>                                                                                                      Site B</a:t>
            </a:r>
            <a:endParaRPr lang="en-US" sz="20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3716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7781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 Island Site 4 A&amp;B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Cross section</a:t>
            </a:r>
          </a:p>
          <a:p>
            <a:pPr marL="0" indent="0">
              <a:buNone/>
            </a:pPr>
            <a:r>
              <a:rPr lang="en-US" sz="2800" dirty="0" smtClean="0"/>
              <a:t>shows path of </a:t>
            </a:r>
          </a:p>
          <a:p>
            <a:pPr marL="0" indent="0">
              <a:buNone/>
            </a:pPr>
            <a:r>
              <a:rPr lang="en-US" sz="2800" dirty="0"/>
              <a:t>s</a:t>
            </a:r>
            <a:r>
              <a:rPr lang="en-US" sz="2800" dirty="0" smtClean="0"/>
              <a:t>tream on the right </a:t>
            </a:r>
          </a:p>
          <a:p>
            <a:pPr marL="0" indent="0">
              <a:buNone/>
            </a:pPr>
            <a:r>
              <a:rPr lang="en-US" sz="2800" dirty="0" smtClean="0"/>
              <a:t>with a shelf</a:t>
            </a:r>
          </a:p>
          <a:p>
            <a:pPr marL="0" indent="0">
              <a:buNone/>
            </a:pPr>
            <a:r>
              <a:rPr lang="en-US" sz="2800" dirty="0" smtClean="0"/>
              <a:t>on the left bottom </a:t>
            </a:r>
          </a:p>
          <a:p>
            <a:pPr marL="0" indent="0">
              <a:buNone/>
            </a:pPr>
            <a:r>
              <a:rPr lang="en-US" sz="2800" dirty="0" smtClean="0"/>
              <a:t>of bank from </a:t>
            </a:r>
          </a:p>
          <a:p>
            <a:pPr marL="0" indent="0">
              <a:buNone/>
            </a:pPr>
            <a:r>
              <a:rPr lang="en-US" sz="2800" dirty="0" smtClean="0"/>
              <a:t>upstream point of</a:t>
            </a:r>
          </a:p>
          <a:p>
            <a:pPr marL="0" indent="0">
              <a:buNone/>
            </a:pPr>
            <a:r>
              <a:rPr lang="en-US" sz="2800" dirty="0" smtClean="0"/>
              <a:t>view</a:t>
            </a:r>
            <a:endParaRPr lang="en-US" sz="28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371600"/>
            <a:ext cx="5468532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4343400" y="3200400"/>
            <a:ext cx="1219200" cy="685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715000" y="3200400"/>
            <a:ext cx="1447800" cy="8382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5170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Long Island Site 4 A&amp;B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800" dirty="0" smtClean="0"/>
              <a:t>Bank in good shape</a:t>
            </a:r>
          </a:p>
          <a:p>
            <a:pPr marL="0" indent="0">
              <a:buNone/>
            </a:pPr>
            <a:r>
              <a:rPr lang="en-US" sz="2800" dirty="0" smtClean="0"/>
              <a:t>here as well with </a:t>
            </a:r>
          </a:p>
          <a:p>
            <a:pPr marL="0" indent="0">
              <a:buNone/>
            </a:pPr>
            <a:r>
              <a:rPr lang="en-US" sz="2800" dirty="0" smtClean="0"/>
              <a:t>slight erosion</a:t>
            </a:r>
          </a:p>
          <a:p>
            <a:r>
              <a:rPr lang="en-US" sz="2800" dirty="0" smtClean="0"/>
              <a:t>Preventative </a:t>
            </a:r>
          </a:p>
          <a:p>
            <a:pPr marL="0" indent="0">
              <a:buNone/>
            </a:pPr>
            <a:r>
              <a:rPr lang="en-US" sz="2800" dirty="0" smtClean="0"/>
              <a:t>measures to reduce </a:t>
            </a:r>
          </a:p>
          <a:p>
            <a:pPr marL="0" indent="0">
              <a:buNone/>
            </a:pPr>
            <a:r>
              <a:rPr lang="en-US" sz="2800" dirty="0" smtClean="0"/>
              <a:t>erosion</a:t>
            </a:r>
          </a:p>
          <a:p>
            <a:r>
              <a:rPr lang="en-US" sz="2800" dirty="0" smtClean="0"/>
              <a:t>Tree canopy in </a:t>
            </a:r>
          </a:p>
          <a:p>
            <a:pPr marL="0" indent="0">
              <a:buNone/>
            </a:pPr>
            <a:r>
              <a:rPr lang="en-US" sz="2800" dirty="0" smtClean="0"/>
              <a:t>abundance on right                                </a:t>
            </a:r>
          </a:p>
          <a:p>
            <a:pPr marL="0" indent="0">
              <a:buNone/>
            </a:pPr>
            <a:r>
              <a:rPr lang="en-US" sz="2800" dirty="0"/>
              <a:t>b</a:t>
            </a:r>
            <a:r>
              <a:rPr lang="en-US" sz="2800" dirty="0" smtClean="0"/>
              <a:t>ank from this POV.                                </a:t>
            </a:r>
            <a:r>
              <a:rPr lang="en-US" sz="2000" dirty="0" smtClean="0"/>
              <a:t> Site A        </a:t>
            </a:r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Not as much on left</a:t>
            </a:r>
          </a:p>
          <a:p>
            <a:r>
              <a:rPr lang="en-US" sz="2800" dirty="0" smtClean="0"/>
              <a:t>Yard debris could pose a threat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395413"/>
            <a:ext cx="5448300" cy="3401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3505200" y="2743200"/>
            <a:ext cx="2286000" cy="205341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0064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 island Site </a:t>
            </a:r>
            <a:r>
              <a:rPr lang="en-US" dirty="0" smtClean="0"/>
              <a:t>4 A&amp;B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71600"/>
            <a:ext cx="8686800" cy="4937760"/>
          </a:xfrm>
        </p:spPr>
        <p:txBody>
          <a:bodyPr>
            <a:normAutofit fontScale="85000" lnSpcReduction="20000"/>
          </a:bodyPr>
          <a:lstStyle/>
          <a:p>
            <a:r>
              <a:rPr lang="en-US" sz="3300" dirty="0" smtClean="0"/>
              <a:t>Some issue with </a:t>
            </a:r>
          </a:p>
          <a:p>
            <a:pPr marL="0" indent="0">
              <a:buNone/>
            </a:pPr>
            <a:r>
              <a:rPr lang="en-US" sz="3300" dirty="0" smtClean="0"/>
              <a:t>pooling but riffles are </a:t>
            </a:r>
          </a:p>
          <a:p>
            <a:pPr marL="0" indent="0">
              <a:buNone/>
            </a:pPr>
            <a:r>
              <a:rPr lang="en-US" sz="3300" dirty="0" smtClean="0"/>
              <a:t>present and stream </a:t>
            </a:r>
          </a:p>
          <a:p>
            <a:pPr marL="0" indent="0">
              <a:buNone/>
            </a:pPr>
            <a:r>
              <a:rPr lang="en-US" sz="3300" dirty="0" smtClean="0"/>
              <a:t>reach is mainly straight</a:t>
            </a:r>
          </a:p>
          <a:p>
            <a:pPr marL="0" indent="0">
              <a:buNone/>
            </a:pPr>
            <a:r>
              <a:rPr lang="en-US" sz="3300" dirty="0" smtClean="0"/>
              <a:t>with almost no bends</a:t>
            </a:r>
          </a:p>
          <a:p>
            <a:r>
              <a:rPr lang="en-US" sz="3300" dirty="0" smtClean="0"/>
              <a:t>Abundance of fish </a:t>
            </a:r>
          </a:p>
          <a:p>
            <a:pPr marL="0" indent="0">
              <a:buNone/>
            </a:pPr>
            <a:r>
              <a:rPr lang="en-US" sz="3300" dirty="0" smtClean="0"/>
              <a:t>species here as well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r>
              <a:rPr lang="en-US" sz="2800" dirty="0"/>
              <a:t>	</a:t>
            </a:r>
            <a:r>
              <a:rPr lang="en-US" sz="2800" dirty="0" smtClean="0"/>
              <a:t>					   </a:t>
            </a:r>
            <a:r>
              <a:rPr lang="en-US" sz="2000" dirty="0" smtClean="0"/>
              <a:t> Site A</a:t>
            </a:r>
            <a:endParaRPr lang="en-US" sz="2800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430587" y="1376363"/>
            <a:ext cx="5473700" cy="410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6060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Long island Site 4 A&amp;B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Shelf of sand and </a:t>
            </a:r>
          </a:p>
          <a:p>
            <a:pPr marL="0" indent="0">
              <a:buNone/>
            </a:pPr>
            <a:r>
              <a:rPr lang="en-US" dirty="0" smtClean="0"/>
              <a:t>gravel as depicted in </a:t>
            </a:r>
          </a:p>
          <a:p>
            <a:pPr marL="0" indent="0">
              <a:buNone/>
            </a:pPr>
            <a:r>
              <a:rPr lang="en-US" dirty="0" smtClean="0"/>
              <a:t>the cross section from </a:t>
            </a:r>
          </a:p>
          <a:p>
            <a:pPr marL="0" indent="0">
              <a:buNone/>
            </a:pPr>
            <a:r>
              <a:rPr lang="en-US" dirty="0" smtClean="0"/>
              <a:t>site B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				    </a:t>
            </a:r>
            <a:r>
              <a:rPr lang="en-US" sz="2000" dirty="0" smtClean="0"/>
              <a:t>Site A</a:t>
            </a:r>
            <a:endParaRPr lang="en-US" dirty="0" smtClean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371600"/>
            <a:ext cx="4648200" cy="348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27442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Long island Site 4 A&amp;B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Sewer pipe is not in </a:t>
            </a:r>
          </a:p>
          <a:p>
            <a:pPr marL="0" indent="0">
              <a:buNone/>
            </a:pPr>
            <a:r>
              <a:rPr lang="en-US" sz="2800" dirty="0" smtClean="0"/>
              <a:t>immediate danger of </a:t>
            </a:r>
          </a:p>
          <a:p>
            <a:pPr marL="0" indent="0">
              <a:buNone/>
            </a:pPr>
            <a:r>
              <a:rPr lang="en-US" sz="2800" dirty="0" smtClean="0"/>
              <a:t>erosion damage</a:t>
            </a:r>
          </a:p>
          <a:p>
            <a:r>
              <a:rPr lang="en-US" sz="2800" dirty="0" smtClean="0"/>
              <a:t>Sedimentation has </a:t>
            </a:r>
          </a:p>
          <a:p>
            <a:pPr marL="0" indent="0">
              <a:buNone/>
            </a:pPr>
            <a:r>
              <a:rPr lang="en-US" sz="2800" dirty="0" smtClean="0"/>
              <a:t>contributed to shelf build-</a:t>
            </a:r>
          </a:p>
          <a:p>
            <a:pPr marL="0" indent="0">
              <a:buNone/>
            </a:pPr>
            <a:r>
              <a:rPr lang="en-US" sz="2800" dirty="0" smtClean="0"/>
              <a:t>up and slight channeling </a:t>
            </a:r>
          </a:p>
          <a:p>
            <a:pPr marL="0" indent="0">
              <a:buNone/>
            </a:pPr>
            <a:r>
              <a:rPr lang="en-US" sz="2800" dirty="0" smtClean="0"/>
              <a:t>which has caused pooling </a:t>
            </a:r>
          </a:p>
          <a:p>
            <a:pPr marL="0" indent="0">
              <a:buNone/>
            </a:pPr>
            <a:r>
              <a:rPr lang="en-US" sz="2800" dirty="0" smtClean="0"/>
              <a:t>just pass the sewer pipe                              </a:t>
            </a:r>
            <a:r>
              <a:rPr lang="en-US" sz="2000" dirty="0" smtClean="0"/>
              <a:t> Site A</a:t>
            </a:r>
            <a:endParaRPr lang="en-US" sz="2800" dirty="0" smtClean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3716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7391400" y="2895600"/>
            <a:ext cx="1524000" cy="1143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490633"/>
      </p:ext>
    </p:extLst>
  </p:cSld>
  <p:clrMapOvr>
    <a:masterClrMapping/>
  </p:clrMapOvr>
</p:sld>
</file>

<file path=ppt/theme/theme1.xml><?xml version="1.0" encoding="utf-8"?>
<a:theme xmlns:a="http://schemas.openxmlformats.org/drawingml/2006/main" name="TS101881344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D310BA1-D636-4FA6-8511-A91491A6481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TS101881344</Template>
  <TotalTime>841</TotalTime>
  <Words>392</Words>
  <Application>Microsoft Office PowerPoint</Application>
  <PresentationFormat>On-screen Show (4:3)</PresentationFormat>
  <Paragraphs>143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TS101881344</vt:lpstr>
      <vt:lpstr>Long Island Site 4 A&amp;B</vt:lpstr>
      <vt:lpstr>Long Island Site 4 A&amp;B</vt:lpstr>
      <vt:lpstr>Long Island Site 4 A&amp;B</vt:lpstr>
      <vt:lpstr>Long Island Site 4 A&amp;B</vt:lpstr>
      <vt:lpstr>Long Island Site 4 A&amp;B</vt:lpstr>
      <vt:lpstr>Long Island Site 4 A&amp;B</vt:lpstr>
      <vt:lpstr>Long island Site 4 A&amp;B</vt:lpstr>
      <vt:lpstr>Long island Site 4 A&amp;B</vt:lpstr>
      <vt:lpstr>Long island Site 4 A&amp;B</vt:lpstr>
      <vt:lpstr>Long island Site 4 A&amp;B</vt:lpstr>
      <vt:lpstr>Long Island Site 4 A&amp;B</vt:lpstr>
      <vt:lpstr>Long Island Site 4A&amp;B</vt:lpstr>
      <vt:lpstr>Long Island Site 4 A&amp;B</vt:lpstr>
      <vt:lpstr>Long Island Site 4 A&amp;B</vt:lpstr>
      <vt:lpstr>Long Island Site 4&amp;B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NHP</dc:creator>
  <dc:description>2010 animated water waves powerpoint template from presentationpro.com</dc:description>
  <cp:lastModifiedBy>rbagby</cp:lastModifiedBy>
  <cp:revision>37</cp:revision>
  <dcterms:created xsi:type="dcterms:W3CDTF">2012-07-03T18:48:29Z</dcterms:created>
  <dcterms:modified xsi:type="dcterms:W3CDTF">2012-07-09T21:54:11Z</dcterms:modified>
  <cp:category>2010 nature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TC018813449991</vt:lpwstr>
  </property>
</Properties>
</file>